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62" r:id="rId3"/>
    <p:sldId id="265" r:id="rId4"/>
    <p:sldId id="257" r:id="rId5"/>
    <p:sldId id="263" r:id="rId6"/>
    <p:sldId id="264" r:id="rId7"/>
    <p:sldId id="266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4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5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21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96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3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81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87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96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2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26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C325BF-CC00-4159-869D-BFF6501A969F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3A553C-CA7E-492A-8A8E-78D2D146F0F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F382C8-F139-4659-B540-C46FDEBF6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 «</a:t>
            </a:r>
            <a:r>
              <a:rPr lang="ru-RU" sz="3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приложения для платформы VK Mini </a:t>
            </a:r>
            <a:r>
              <a:rPr lang="ru-RU" sz="36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Apps</a:t>
            </a:r>
            <a:r>
              <a:rPr lang="ru-RU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D298A48-91DC-484F-B93C-572F8C1F5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 «Спейс»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DC93D9-A92C-44E2-8286-0A5CDA9F17BC}"/>
              </a:ext>
            </a:extLst>
          </p:cNvPr>
          <p:cNvSpPr txBox="1"/>
          <p:nvPr/>
        </p:nvSpPr>
        <p:spPr>
          <a:xfrm>
            <a:off x="11048215" y="6561056"/>
            <a:ext cx="151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11.03.2024</a:t>
            </a:r>
          </a:p>
        </p:txBody>
      </p:sp>
    </p:spTree>
    <p:extLst>
      <p:ext uri="{BB962C8B-B14F-4D97-AF65-F5344CB8AC3E}">
        <p14:creationId xmlns:p14="http://schemas.microsoft.com/office/powerpoint/2010/main" val="18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E0724AD-8EC0-43A7-89B8-124B86D4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дальше?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B920749-E3CF-470B-87CE-D465E795B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Следующие две недели мы планируем: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dirty="0"/>
              <a:t>д</a:t>
            </a:r>
            <a:r>
              <a:rPr lang="ru-RU" dirty="0" smtClean="0"/>
              <a:t>оработать </a:t>
            </a:r>
            <a:r>
              <a:rPr lang="ru-RU" dirty="0" smtClean="0"/>
              <a:t>логику супер </a:t>
            </a:r>
            <a:r>
              <a:rPr lang="ru-RU" dirty="0" err="1" smtClean="0"/>
              <a:t>токена</a:t>
            </a:r>
            <a:r>
              <a:rPr lang="ru-RU" dirty="0" smtClean="0"/>
              <a:t> 4 в ряд и 5 в </a:t>
            </a:r>
            <a:r>
              <a:rPr lang="ru-RU" dirty="0" smtClean="0"/>
              <a:t>ряд.</a:t>
            </a:r>
            <a:endParaRPr lang="ru-RU" dirty="0" smtClean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dirty="0" smtClean="0"/>
              <a:t>сделать валюту и </a:t>
            </a:r>
            <a:r>
              <a:rPr lang="ru-RU" dirty="0" err="1" smtClean="0"/>
              <a:t>кастомизацию</a:t>
            </a:r>
            <a:r>
              <a:rPr lang="ru-RU" dirty="0" smtClean="0"/>
              <a:t> поля, может даже </a:t>
            </a:r>
            <a:r>
              <a:rPr lang="ru-RU" dirty="0" smtClean="0"/>
              <a:t>персонажа.</a:t>
            </a:r>
            <a:endParaRPr lang="ru-RU" dirty="0" smtClean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dirty="0" smtClean="0"/>
              <a:t>сделать кнопку настроек, в которой будут </a:t>
            </a:r>
            <a:r>
              <a:rPr lang="ru-RU" dirty="0" err="1" smtClean="0"/>
              <a:t>вкл</a:t>
            </a:r>
            <a:r>
              <a:rPr lang="ru-RU" dirty="0" smtClean="0"/>
              <a:t>/</a:t>
            </a:r>
            <a:r>
              <a:rPr lang="ru-RU" dirty="0" err="1" smtClean="0"/>
              <a:t>выкл</a:t>
            </a:r>
            <a:r>
              <a:rPr lang="ru-RU" dirty="0" smtClean="0"/>
              <a:t> музыки, смена </a:t>
            </a:r>
            <a:r>
              <a:rPr lang="ru-RU" dirty="0" smtClean="0"/>
              <a:t>стилей.</a:t>
            </a:r>
            <a:endParaRPr lang="en-US" dirty="0" smtClean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 д</a:t>
            </a:r>
            <a:r>
              <a:rPr lang="ru-RU" dirty="0" smtClean="0"/>
              <a:t>обавить функцию при не имении ходов.</a:t>
            </a:r>
            <a:endParaRPr lang="ru-RU" dirty="0" smtClean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267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04A536-0DF7-446B-A549-F77CA53C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C8CA4D1-5638-4547-BF8B-61B3982D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55108" cy="4023360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Н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аш проект заключается во внедрении в игру «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плетники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» на платформе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VK Mini Apps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игры «три в ряд»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7E25C8F-05FE-4428-9846-CB0F5357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86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6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BDC7F4C-C0BB-4C2C-AA4E-DA3E1F3F2BBD}"/>
              </a:ext>
            </a:extLst>
          </p:cNvPr>
          <p:cNvSpPr txBox="1">
            <a:spLocks/>
          </p:cNvSpPr>
          <p:nvPr/>
        </p:nvSpPr>
        <p:spPr>
          <a:xfrm>
            <a:off x="4248758" y="2814994"/>
            <a:ext cx="3381138" cy="7253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Геймд</a:t>
            </a:r>
            <a:r>
              <a:rPr lang="ru-RU" b="1" dirty="0" smtClean="0"/>
              <a:t>изайн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055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81328DC-4B81-4E7E-B8BC-8275533F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7201"/>
            <a:ext cx="10534600" cy="128016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Правила </a:t>
            </a:r>
            <a:r>
              <a:rPr lang="ru-RU" dirty="0"/>
              <a:t>игры: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8C0D367-E7E1-4ADB-826E-4DB583AC3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9489021" cy="4649335"/>
          </a:xfrm>
        </p:spPr>
        <p:txBody>
          <a:bodyPr>
            <a:normAutofit fontScale="85000" lnSpcReduction="10000"/>
          </a:bodyPr>
          <a:lstStyle/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У </a:t>
            </a: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игрока имеется 30 ходов. Цель: набрать как можно больше очков, но чтобы пройти уровень, требуется минимум 1600 очков. 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За каждую собранную детальку игрок получает 15 очков. Следовательно за каждый ход игрок будет получать минимум 45 очков. Значит за все 30 ходов наберётся минимум 1350 очков. 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Собрав 4 детали, они объединяются в одну. Если вместе с ней составить комбинацию, то она способна уничтожить весь ряд по вертикали либо по горизонтали. 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Собрав 5 деталей, они объединятся в одну большую. Эта деталь становится "бесцветной", т.е. можно составить комбинацию с любыми деталями. Если собрать комбинацию, то она уничтожит все детали по горизонтали и вертикали. 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Маловероятно, но если игрок сможет собрать 6 и более деталей, то они объединятся в "бомбу". При нажатии на неё все детали на поле взрываются и на их место приходят новые. 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За каждую новую деталь в комбинации игрок получит дополнительные 10 баллов. 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За 4 детали игрок получит 60 баллов за 4 штуки + 10 дополнительных баллов = 70 очков.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За 5 деталей получит 75 баллов за 5 штук + 20 дополнительных баллов = 95 очков.</a:t>
            </a:r>
            <a:endParaRPr lang="ru-RU" sz="1900" b="0" dirty="0"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За 6 деталей получит 90 баллов за 6 штук + 30 дополнительных баллов = 120 очков.</a:t>
            </a:r>
            <a:endParaRPr lang="ru-RU" sz="1900" b="0" dirty="0">
              <a:effectLst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36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1E8CE5A-D008-4620-B605-26C64115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56" y="999858"/>
            <a:ext cx="2631178" cy="49747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1DB29DE6-707C-4A29-94E5-0C9737EE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11" y="999858"/>
            <a:ext cx="2594264" cy="49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C8D5FE-ACAE-4140-A8F3-81DC1CA1A7C0}"/>
              </a:ext>
            </a:extLst>
          </p:cNvPr>
          <p:cNvSpPr txBox="1"/>
          <p:nvPr/>
        </p:nvSpPr>
        <p:spPr>
          <a:xfrm>
            <a:off x="1181843" y="665766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B60B13-C3A9-431C-AFFF-0B0C2C49C8A7}"/>
              </a:ext>
            </a:extLst>
          </p:cNvPr>
          <p:cNvSpPr txBox="1"/>
          <p:nvPr/>
        </p:nvSpPr>
        <p:spPr>
          <a:xfrm>
            <a:off x="6077205" y="630526"/>
            <a:ext cx="81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</a:t>
            </a:r>
          </a:p>
        </p:txBody>
      </p:sp>
      <p:sp>
        <p:nvSpPr>
          <p:cNvPr id="2" name="Стрелка вправо 1"/>
          <p:cNvSpPr/>
          <p:nvPr/>
        </p:nvSpPr>
        <p:spPr>
          <a:xfrm rot="8883608">
            <a:off x="8641973" y="4914064"/>
            <a:ext cx="1239192" cy="6000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2EB704-051D-4058-96F3-3CCD1FA6D404}"/>
              </a:ext>
            </a:extLst>
          </p:cNvPr>
          <p:cNvSpPr txBox="1"/>
          <p:nvPr/>
        </p:nvSpPr>
        <p:spPr>
          <a:xfrm>
            <a:off x="4214080" y="320542"/>
            <a:ext cx="446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Элементы </a:t>
            </a:r>
            <a:r>
              <a:rPr lang="ru-RU" sz="4400" dirty="0" smtClean="0"/>
              <a:t>игры</a:t>
            </a:r>
            <a:r>
              <a:rPr lang="en-US" sz="4400" dirty="0" smtClean="0"/>
              <a:t>:</a:t>
            </a:r>
            <a:endParaRPr lang="ru-RU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05099" y="1965533"/>
            <a:ext cx="2691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Монетки</a:t>
            </a:r>
            <a:r>
              <a:rPr lang="en-US" sz="4400" dirty="0" smtClean="0"/>
              <a:t>:</a:t>
            </a:r>
            <a:endParaRPr lang="ru-RU" sz="4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85" y="1794221"/>
            <a:ext cx="1269841" cy="12698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96" y="1794221"/>
            <a:ext cx="1269841" cy="12698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07" y="1794221"/>
            <a:ext cx="1269841" cy="12698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718" y="1794221"/>
            <a:ext cx="1269841" cy="12698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29" y="1794220"/>
            <a:ext cx="1269841" cy="126984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40" y="1794220"/>
            <a:ext cx="1269841" cy="12698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099" y="4307080"/>
            <a:ext cx="26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Бэкграунд</a:t>
            </a:r>
            <a:r>
              <a:rPr lang="en-US" sz="4000" dirty="0" smtClean="0"/>
              <a:t>:</a:t>
            </a:r>
            <a:endParaRPr lang="ru-RU" sz="40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085" y="3691017"/>
            <a:ext cx="1419675" cy="23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un9-74.userapi.com/impg/4bNrqI3NrxwQQoVjU4yW8-2MEEUBzWY0dshvZw/v7sfdw_YkAs.jpg?size=643x1159&amp;quality=95&amp;sign=114185fb85e4717ae6a497a07d69dae3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73" y="1511608"/>
            <a:ext cx="2207644" cy="39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un9-80.userapi.com/impg/xUT-kRBJNfYSco5DJRgR_d6cHXE8vj9edbsUrQ/kBQemnJOzPY.jpg?size=1214x1280&amp;quality=95&amp;sign=1f05c3c7e88e97088adaf5f836c81611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067" y="1511608"/>
            <a:ext cx="3853080" cy="4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4570" y="926833"/>
            <a:ext cx="428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Итоговый результат: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718067" y="926832"/>
            <a:ext cx="458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Текущий результат: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237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4C3D6AA-2D13-4F91-9269-EB8A2557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904E453-DABD-4B34-8FC5-4E85570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866187"/>
          </a:xfrm>
        </p:spPr>
        <p:txBody>
          <a:bodyPr>
            <a:normAutofit/>
          </a:bodyPr>
          <a:lstStyle/>
          <a:p>
            <a:r>
              <a:rPr lang="ru-RU" dirty="0"/>
              <a:t>Мы выбрали движок </a:t>
            </a:r>
            <a:r>
              <a:rPr lang="en-US" dirty="0"/>
              <a:t>Phaser</a:t>
            </a:r>
            <a:r>
              <a:rPr lang="ru-RU" dirty="0"/>
              <a:t>, язык </a:t>
            </a:r>
            <a:r>
              <a:rPr lang="en-US" dirty="0"/>
              <a:t>HTML5</a:t>
            </a:r>
            <a:r>
              <a:rPr lang="ru-RU" dirty="0"/>
              <a:t> и </a:t>
            </a:r>
            <a:r>
              <a:rPr lang="en-US" dirty="0" smtClean="0"/>
              <a:t>JavaScript</a:t>
            </a:r>
            <a:r>
              <a:rPr lang="ru-RU" dirty="0" smtClean="0"/>
              <a:t>, библиотека анимации из </a:t>
            </a:r>
            <a:r>
              <a:rPr lang="en-US" dirty="0" smtClean="0"/>
              <a:t>jQuery. </a:t>
            </a:r>
            <a:endParaRPr lang="en-US" dirty="0"/>
          </a:p>
          <a:p>
            <a:r>
              <a:rPr lang="ru-RU" dirty="0"/>
              <a:t>Написали тестовый вариант работы игры. </a:t>
            </a:r>
            <a:endParaRPr lang="ru-RU" dirty="0" smtClean="0"/>
          </a:p>
          <a:p>
            <a:r>
              <a:rPr lang="ru-RU" dirty="0" smtClean="0"/>
              <a:t>Продемонстрируем</a:t>
            </a:r>
            <a:r>
              <a:rPr lang="ru-RU" dirty="0"/>
              <a:t> </a:t>
            </a:r>
            <a:r>
              <a:rPr lang="ru-RU" dirty="0" smtClean="0"/>
              <a:t>тестовый вариант.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D30D046-351F-4F20-A7CD-F70F3DDF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98C3D3B-06C3-43C8-B98D-620DB52A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4588"/>
            <a:ext cx="2041846" cy="4023360"/>
          </a:xfrm>
        </p:spPr>
        <p:txBody>
          <a:bodyPr/>
          <a:lstStyle/>
          <a:p>
            <a:r>
              <a:rPr lang="ru-RU" dirty="0"/>
              <a:t>Мы организовали работу в команде, используя сервис </a:t>
            </a:r>
            <a:r>
              <a:rPr lang="en-US" dirty="0" err="1"/>
              <a:t>YouGile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529CADC-1B3F-46CF-BBC5-66E0BDAC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4" y="1956401"/>
            <a:ext cx="8147901" cy="41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</TotalTime>
  <Words>176</Words>
  <Application>Microsoft Office PowerPoint</Application>
  <PresentationFormat>Широкоэкранный</PresentationFormat>
  <Paragraphs>36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Times New Roman</vt:lpstr>
      <vt:lpstr>Ретро</vt:lpstr>
      <vt:lpstr>Отчет по проекту «Создание приложения для платформы VK Mini Apps»</vt:lpstr>
      <vt:lpstr>Суть проекта</vt:lpstr>
      <vt:lpstr>Презентация PowerPoint</vt:lpstr>
      <vt:lpstr>  Правила игры:  </vt:lpstr>
      <vt:lpstr>Презентация PowerPoint</vt:lpstr>
      <vt:lpstr>Презентация PowerPoint</vt:lpstr>
      <vt:lpstr>Презентация PowerPoint</vt:lpstr>
      <vt:lpstr>Технологии</vt:lpstr>
      <vt:lpstr>Работа в команде</vt:lpstr>
      <vt:lpstr>Что дальше?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проекту «Создание приложения для платформы VK Mini Apps»</dc:title>
  <dc:creator>Валерия Гурьевская</dc:creator>
  <cp:lastModifiedBy>Учетная запись Майкрософт</cp:lastModifiedBy>
  <cp:revision>12</cp:revision>
  <dcterms:created xsi:type="dcterms:W3CDTF">2024-02-28T04:24:18Z</dcterms:created>
  <dcterms:modified xsi:type="dcterms:W3CDTF">2024-03-11T08:01:39Z</dcterms:modified>
</cp:coreProperties>
</file>